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bin" panose="020B060402020202020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233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Wireless network uses radio waves to connect to laptops, cell phones, and other devices that are enabled to receive wireless signals to the Internet.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careful and don’t do online banking or shopping. Anyone could access your personal account information.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Info is on the slide.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Hotspots come with a user guide, your school site will also be able to help with hotspot setup.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Ask parents about their use of the internet.  What do you use at home to connect to the Internet?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we’re all on the internet!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...and so are your children!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Common Sense Media is a wonderful website with wonderful resources for parents in English and Spanish. The screen shot shows the landing page for the Latino section.  Click on and show the video (3:03 minutes).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End of class 1.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ausd.us/cms/lib5/CA01000471/Centricity/Domain/3966/PM%20English%20Get%20Started%20Hotspot%20Support.pptx" TargetMode="External"/><Relationship Id="rId4" Type="http://schemas.openxmlformats.org/officeDocument/2006/relationships/hyperlink" Target="http://viewpure.com/Pnpjt31-4mQ?start=0&amp;en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latino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monsensemedia.org/videos/como-usar-la-tecnologia-de-forma-segura-y-balancead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Connecting to the Internet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48" y="3667499"/>
            <a:ext cx="1922100" cy="20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 idx="4294967295"/>
          </p:nvPr>
        </p:nvSpPr>
        <p:spPr>
          <a:xfrm>
            <a:off x="288575" y="46050"/>
            <a:ext cx="6891900" cy="125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onnecting to the Internet -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What is a Wireless Network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123" y="695975"/>
            <a:ext cx="705024" cy="70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798" y="1522674"/>
            <a:ext cx="1922199" cy="208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399575" y="1871800"/>
            <a:ext cx="4367699" cy="125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SAUSD Chromebooks and iPads connect to the Internet using wireless network connections. 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33200" y="3558150"/>
            <a:ext cx="7752300" cy="308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wireless network is used to connect laptops, cell phones and other devices to the Internet.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have access to a  wireless network at home you will be able to connect SAUSD Chromebooks and iPads.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 idx="4294967295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What is a Hotspot?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593575" y="1716475"/>
            <a:ext cx="731459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hotspot allows you to connect wirelessly to Chromebooks and iPads.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hotspot has a network name and password that will need to be entered in the device in order for the hotspot to provide Internet access.</a:t>
            </a:r>
          </a:p>
        </p:txBody>
      </p:sp>
      <p:sp>
        <p:nvSpPr>
          <p:cNvPr id="470" name="Shape 47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505200"/>
            <a:ext cx="3248425" cy="18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72"/>
          <p:cNvSpPr txBox="1"/>
          <p:nvPr/>
        </p:nvSpPr>
        <p:spPr>
          <a:xfrm>
            <a:off x="2514600" y="5775900"/>
            <a:ext cx="4114800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>
                <a:hlinkClick r:id="rId4"/>
              </a:rPr>
              <a:t>Video for Connecting Your Chromebook to </a:t>
            </a:r>
            <a:r>
              <a:rPr lang="en-US" dirty="0" err="1" smtClean="0">
                <a:hlinkClick r:id="rId4"/>
              </a:rPr>
              <a:t>WiFi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8" name="Shape 472"/>
          <p:cNvSpPr txBox="1"/>
          <p:nvPr/>
        </p:nvSpPr>
        <p:spPr>
          <a:xfrm>
            <a:off x="3041400" y="5471100"/>
            <a:ext cx="2756400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5"/>
              </a:rPr>
              <a:t>Get Started Hotspot </a:t>
            </a:r>
            <a:r>
              <a:rPr lang="en-US" dirty="0" smtClean="0">
                <a:hlinkClick r:id="rId5"/>
              </a:rPr>
              <a:t>PowerPoint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0673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What do you use to connect to the Internet?</a:t>
            </a: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75" y="1506712"/>
            <a:ext cx="4540575" cy="254272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3175" y="2133250"/>
            <a:ext cx="3086099" cy="14858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749" y="4138496"/>
            <a:ext cx="3817903" cy="254272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713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50" y="371325"/>
            <a:ext cx="8153800" cy="61153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7" name="Shape 48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6592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575" y="163250"/>
            <a:ext cx="4966148" cy="3834798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94" name="Shape 4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48" y="4256323"/>
            <a:ext cx="3611251" cy="241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1950" y="4321550"/>
            <a:ext cx="2630999" cy="17540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262412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66875" y="865200"/>
            <a:ext cx="7619999" cy="9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Parenting in the Online World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https://www.commonsensemedia.org/latino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endParaRPr sz="4600" b="0" i="0" u="none" strike="noStrike" cap="none" dirty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1" name="Shape 501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1212" y="2828077"/>
            <a:ext cx="1794026" cy="52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125" y="2337500"/>
            <a:ext cx="5333999" cy="2409824"/>
          </a:xfrm>
          <a:prstGeom prst="rect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04" name="Shape 504"/>
          <p:cNvSpPr txBox="1"/>
          <p:nvPr/>
        </p:nvSpPr>
        <p:spPr>
          <a:xfrm>
            <a:off x="36050" y="5418901"/>
            <a:ext cx="64433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¿</a:t>
            </a:r>
            <a:r>
              <a:rPr lang="en-US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Cómo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usar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la </a:t>
            </a:r>
            <a:r>
              <a:rPr lang="en-US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tecnología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de forma </a:t>
            </a:r>
            <a:r>
              <a:rPr lang="en-US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segura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y </a:t>
            </a:r>
            <a:r>
              <a:rPr lang="en-US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balanceada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?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5775" y="3590926"/>
            <a:ext cx="2238374" cy="288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24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225" y="1529625"/>
            <a:ext cx="53975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Custom 19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315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Cabin</vt:lpstr>
      <vt:lpstr>Cambria</vt:lpstr>
      <vt:lpstr>Adjacency</vt:lpstr>
      <vt:lpstr>Connecting to the Internet</vt:lpstr>
      <vt:lpstr>Connecting to the Internet -  What is a Wireless Network</vt:lpstr>
      <vt:lpstr>What is a Hotspot?</vt:lpstr>
      <vt:lpstr>What do you use to connect to the Internet?</vt:lpstr>
      <vt:lpstr>PowerPoint Presentation</vt:lpstr>
      <vt:lpstr>PowerPoint Presentation</vt:lpstr>
      <vt:lpstr>Parenting in the Online World https://www.commonsensemedia.org/latino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the Internet</dc:title>
  <cp:lastModifiedBy>Fast, Juanita</cp:lastModifiedBy>
  <cp:revision>6</cp:revision>
  <dcterms:modified xsi:type="dcterms:W3CDTF">2016-03-17T20:21:49Z</dcterms:modified>
</cp:coreProperties>
</file>